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0" r:id="rId14"/>
    <p:sldId id="272" r:id="rId15"/>
    <p:sldId id="261" r:id="rId16"/>
    <p:sldId id="259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 snapToObjects="1">
      <p:cViewPr varScale="1">
        <p:scale>
          <a:sx n="138" d="100"/>
          <a:sy n="138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5ECC2-CD32-834D-B614-A9836A04CE6A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B36E-BFFC-9448-BDEF-DFE1B30B20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02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AB36E-BFFC-9448-BDEF-DFE1B30B205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041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AB36E-BFFC-9448-BDEF-DFE1B30B205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83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9CF83-53E0-FE44-9B8F-0620D8B52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2FD51-BE6E-3143-8F7A-017CE892C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5CD3D-9E55-6349-848B-C4682686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2009C-8460-144A-9F97-4780E32D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7525B0-C46E-B54E-BA16-ECC89FE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1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DD785-2294-5D41-95A5-D43942B4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1E4BC4-337C-FA42-B59C-B797EEE50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70207-811A-0944-8C78-33F48862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567C4-BDCB-A14D-871F-6E3A748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A5AE5-57FD-F247-8605-50CCD653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09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15E12C-9DA3-3041-B12A-8E1ECF240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1146E0-A0F2-8A41-B53E-CFBB54F41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22894-2342-6B4D-8437-EED626C3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D6D62-1187-3A45-8F80-98628DE0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B8E801-949E-FF44-B030-8B7CF1EC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38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70126-E456-BB40-ADFD-5C7F21BA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033BC-46F9-564E-B5C4-BEE8B6F8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ED2D8-3C7E-834D-A0C5-BE3AD3AF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E0682-45D3-B747-B47D-4AC94683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41F72-E255-DA40-B98B-C495F56D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00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CE2AC-053A-1A48-97EB-760E2013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7201EB-A261-6942-9FA6-D3C0552E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039FB0-6399-9843-8E98-6B0DDC8C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E9EAA-699D-9345-812B-D35A5179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432E-6DDB-D64F-973A-DA12A39A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13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CBE60-1D69-9D4D-896B-A7173F9C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BC0DA-C893-D340-A439-6AE0D126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2AAD98-DF55-6F44-B593-E13EDB73B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92F2C8-3B9F-CC4A-8486-FA17DFC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8FF138-94F4-C94B-83A6-9DE3502A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C898AE-1363-604C-BFAE-AF2251E5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65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D5C22-3921-074D-9B97-47885D1A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DD41E-1244-BD4A-BE63-7222C5D9F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27C122-449C-4544-B102-27DC5C714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E95D67-0A61-D24A-8703-F5C9E48ED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483B72-3959-9847-9EFA-EF0E116F3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E36E1C-F2B0-F04D-82FE-93C94816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65E73B-05DB-5C43-A861-92A0532D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347CED-3103-2542-A293-104F4014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58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E7F74-3091-514E-B0B5-C8CC2DAD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A5BC23-E373-724F-B565-50DB640F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FF55DD-3FBF-1B4B-AEAF-E5576397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05804B-0931-A14E-962A-960040EB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5194C1-07C8-A440-86A5-2FAF4A44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96A34E-EB63-CD4E-BCFC-EB3C1A02A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502E7-8E50-1245-B37F-1ACF9FBB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34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D9AC0-FFEA-D841-B2F1-EC42E503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DC2FE-50BB-FB43-93E0-60C2B132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B936C7-BEB2-3E4F-8C7E-5ACC7B6B5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6BD9F-593C-C74B-BD20-29F88C7A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C267FA-0A6E-9B49-A795-1C452A27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6197C0-F917-A849-B977-5207B23F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90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39D3D-9E4B-A94B-B680-2AA8CE43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F1CA84-7B94-834D-BC7B-A9E59DA14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FD9799-FEC5-854E-99A5-ED7142DB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B6E10D-48CC-474A-9987-A18B70CA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E3CB47-B73A-3044-9892-D298EDBE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3DE37-624E-774C-970D-4CB834BF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AE6F9B-9423-3446-B34B-37F8C078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DB3165-CE7D-8545-A479-13EB5CEB7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D3C03-AD19-6B49-B4F0-3A10530B7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F91B-8E3E-854A-A8D6-87C428800921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0ED0F8-122D-1C4C-94F8-64815578E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E7E0C-CBEF-544F-8FFF-C692FD7C4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0A2E5-11C9-4D49-8A2C-74D8564E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5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slab.org/member/xuwenyua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DB5F4E-1CE5-E74F-9D85-EBBAFD9D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7"/>
            <a:ext cx="10905066" cy="313520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7A36BEB-BB89-BC43-AAA0-89BF8EF3DE32}"/>
              </a:ext>
            </a:extLst>
          </p:cNvPr>
          <p:cNvSpPr/>
          <p:nvPr/>
        </p:nvSpPr>
        <p:spPr>
          <a:xfrm>
            <a:off x="3464510" y="64867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onofur for Powerline" panose="020F0409020203020204" pitchFamily="49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http://www.usslab.org/member/xuwenyuan.html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onofur for Powerline" panose="020F0409020203020204" pitchFamily="49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46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2A3A31-82CC-8B43-95CC-57ED6E7A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6816"/>
            <a:ext cx="10905066" cy="294436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1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13CCC-3C5C-7849-ACBF-267F0EA9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21" y="643467"/>
            <a:ext cx="43593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7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4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9038C-C5C1-424B-ABB1-1A3154F1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1170889"/>
            <a:ext cx="9875259" cy="12344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1CFF95-1B47-C343-B8C9-2C4B0DC00AD5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研究的问题非常有意思；</a:t>
            </a:r>
            <a:endParaRPr kumimoji="1" lang="en-US" altLang="zh-CN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方法值得借鉴：用遗传算法来探测模型的脆弱性，然后用</a:t>
            </a:r>
            <a:r>
              <a:rPr kumimoji="1" lang="en-US" altLang="zh-CN" sz="2000" dirty="0" err="1"/>
              <a:t>Shap</a:t>
            </a:r>
            <a:r>
              <a:rPr kumimoji="1" lang="en-US" altLang="zh-CN" sz="2000" dirty="0"/>
              <a:t> Value</a:t>
            </a:r>
            <a:r>
              <a:rPr kumimoji="1" lang="zh-CN" altLang="en-US" sz="2000" dirty="0"/>
              <a:t>来做可解释，最后提出了缓解方法；</a:t>
            </a:r>
            <a:endParaRPr kumimoji="1" lang="en-US" altLang="zh-CN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文章写得非常好；</a:t>
            </a:r>
            <a:endParaRPr kumimoji="1" lang="en-US" altLang="zh-CN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0044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75F89-9485-674C-89A4-B9904B34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49" y="643467"/>
            <a:ext cx="78743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A6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B85D22-A957-044A-BD1D-EEB57C2D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03" y="650497"/>
            <a:ext cx="4247938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A6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741E9-CF19-4C47-8310-ABE4CA06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404" y="643467"/>
            <a:ext cx="4805044" cy="557106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6D660D0-AAEC-704A-8983-112596D3E6C4}"/>
              </a:ext>
            </a:extLst>
          </p:cNvPr>
          <p:cNvSpPr/>
          <p:nvPr/>
        </p:nvSpPr>
        <p:spPr>
          <a:xfrm>
            <a:off x="184118" y="6436819"/>
            <a:ext cx="11823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onofur for Powerline" panose="020F0409020203020204" pitchFamily="49" charset="2"/>
              </a:rPr>
              <a:t>DIMSIM: An Accurate Chinese Phonetic Similarity Algorithm Based on Learned High Dimensional Encoding.</a:t>
            </a:r>
          </a:p>
        </p:txBody>
      </p:sp>
    </p:spTree>
    <p:extLst>
      <p:ext uri="{BB962C8B-B14F-4D97-AF65-F5344CB8AC3E}">
        <p14:creationId xmlns:p14="http://schemas.microsoft.com/office/powerpoint/2010/main" val="236008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42349B4B-A179-1740-BFDC-03737694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73" y="1781019"/>
            <a:ext cx="5294716" cy="32959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367F4AC7-6D2B-7940-802C-40E10823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1" y="1781020"/>
            <a:ext cx="5294715" cy="32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2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DCAE0-B045-D34B-AC08-FB80CD94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49477"/>
            <a:ext cx="5294716" cy="19590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36BACB7-772A-0B4A-AB0E-1511F346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25177"/>
            <a:ext cx="5294715" cy="260764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754F978-3CF3-3C4B-8161-6583C3422967}"/>
              </a:ext>
            </a:extLst>
          </p:cNvPr>
          <p:cNvSpPr/>
          <p:nvPr/>
        </p:nvSpPr>
        <p:spPr>
          <a:xfrm>
            <a:off x="6556971" y="4996871"/>
            <a:ext cx="1535581" cy="5499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onofur for Powerline" panose="020F0409020203020204" pitchFamily="49" charset="2"/>
              </a:rPr>
              <a:t>Black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Box</a:t>
            </a:r>
            <a:endParaRPr kumimoji="1" lang="zh-CN" altLang="en-US" dirty="0">
              <a:latin typeface="monofur for Powerline" panose="020F0409020203020204" pitchFamily="49" charset="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725CDED-CD3C-434F-A8D4-317758138FC8}"/>
              </a:ext>
            </a:extLst>
          </p:cNvPr>
          <p:cNvSpPr/>
          <p:nvPr/>
        </p:nvSpPr>
        <p:spPr>
          <a:xfrm>
            <a:off x="8569564" y="4996870"/>
            <a:ext cx="2602871" cy="549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onofur for Powerline" panose="020F0409020203020204" pitchFamily="49" charset="2"/>
              </a:rPr>
              <a:t>No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access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to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the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training</a:t>
            </a:r>
            <a:r>
              <a:rPr kumimoji="1" lang="zh-CN" altLang="en-US" dirty="0">
                <a:latin typeface="monofur for Powerline" panose="020F0409020203020204" pitchFamily="49" charset="2"/>
              </a:rPr>
              <a:t> </a:t>
            </a:r>
            <a:r>
              <a:rPr kumimoji="1" lang="en-US" altLang="zh-CN" dirty="0">
                <a:latin typeface="monofur for Powerline" panose="020F0409020203020204" pitchFamily="49" charset="2"/>
              </a:rPr>
              <a:t>dataset</a:t>
            </a:r>
            <a:endParaRPr kumimoji="1" lang="zh-CN" altLang="en-US" dirty="0">
              <a:latin typeface="monofur for Powerline" panose="020F04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060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216408-46B5-014C-9675-1E65FA6E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1CFF07-9DF0-0648-BDBF-BEEB525D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15922"/>
            <a:ext cx="10905066" cy="302615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6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23EBEA-8C8D-5648-82EA-9689F08A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1617170"/>
            <a:ext cx="9173823" cy="36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EAEB4D-FA5F-7440-8FA0-A298CF323BB0}"/>
              </a:ext>
            </a:extLst>
          </p:cNvPr>
          <p:cNvGrpSpPr/>
          <p:nvPr/>
        </p:nvGrpSpPr>
        <p:grpSpPr>
          <a:xfrm>
            <a:off x="643467" y="811783"/>
            <a:ext cx="10905066" cy="5234432"/>
            <a:chOff x="643467" y="811783"/>
            <a:chExt cx="10905066" cy="5234432"/>
          </a:xfrm>
        </p:grpSpPr>
        <p:pic>
          <p:nvPicPr>
            <p:cNvPr id="5" name="图片 4" descr="表格&#10;&#10;描述已自动生成">
              <a:extLst>
                <a:ext uri="{FF2B5EF4-FFF2-40B4-BE49-F238E27FC236}">
                  <a16:creationId xmlns:a16="http://schemas.microsoft.com/office/drawing/2014/main" id="{DF216408-46B5-014C-9675-1E65FA6E2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811783"/>
              <a:ext cx="10905066" cy="5234432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A14FDE4-3671-9F4D-8367-6F4AE15FC68C}"/>
                </a:ext>
              </a:extLst>
            </p:cNvPr>
            <p:cNvSpPr/>
            <p:nvPr/>
          </p:nvSpPr>
          <p:spPr>
            <a:xfrm>
              <a:off x="2641600" y="1810327"/>
              <a:ext cx="8231735" cy="2678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3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841934-54E7-8B4B-9900-E8F795CA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0447"/>
            <a:ext cx="10905066" cy="291710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64F89D-A093-CB4A-BDEC-5C58F71C0B0A}"/>
              </a:ext>
            </a:extLst>
          </p:cNvPr>
          <p:cNvSpPr/>
          <p:nvPr/>
        </p:nvSpPr>
        <p:spPr>
          <a:xfrm>
            <a:off x="1366982" y="6345241"/>
            <a:ext cx="9458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onofur for Powerline" panose="020F0409020203020204" pitchFamily="49" charset="2"/>
              </a:rPr>
              <a:t>From local explanations to global understanding with explainable AI for trees</a:t>
            </a:r>
          </a:p>
        </p:txBody>
      </p:sp>
    </p:spTree>
    <p:extLst>
      <p:ext uri="{BB962C8B-B14F-4D97-AF65-F5344CB8AC3E}">
        <p14:creationId xmlns:p14="http://schemas.microsoft.com/office/powerpoint/2010/main" val="122748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FB7947-7709-B046-B592-8F7892F2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7"/>
            <a:ext cx="10905066" cy="47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B24253-3A95-794B-B695-40AFD815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87</Words>
  <Application>Microsoft Macintosh PowerPoint</Application>
  <PresentationFormat>宽屏</PresentationFormat>
  <Paragraphs>12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monofur for Powerline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T190713</dc:creator>
  <cp:lastModifiedBy>T190713</cp:lastModifiedBy>
  <cp:revision>25</cp:revision>
  <dcterms:created xsi:type="dcterms:W3CDTF">2022-03-28T01:04:32Z</dcterms:created>
  <dcterms:modified xsi:type="dcterms:W3CDTF">2022-03-28T07:03:24Z</dcterms:modified>
</cp:coreProperties>
</file>